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75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5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0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0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7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5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8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8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7332F-CB46-41DD-821B-F132D2191940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9672A-60B9-4CA0-8554-9F312CB82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(16:9)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 Ed</dc:title>
  <dc:creator>Earl David</dc:creator>
  <cp:lastModifiedBy>name</cp:lastModifiedBy>
  <cp:revision>1</cp:revision>
  <dcterms:created xsi:type="dcterms:W3CDTF">2020-08-25T10:01:09Z</dcterms:created>
  <dcterms:modified xsi:type="dcterms:W3CDTF">2020-08-25T10:05:13Z</dcterms:modified>
</cp:coreProperties>
</file>